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notesMasterIdLst>
    <p:notesMasterId r:id="rId13"/>
  </p:notesMasterIdLst>
  <p:sldIdLst>
    <p:sldId id="297" r:id="rId4"/>
    <p:sldId id="299" r:id="rId5"/>
    <p:sldId id="306" r:id="rId6"/>
    <p:sldId id="300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88" d="100"/>
          <a:sy n="88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09DA-F413-4487-BBE3-61BDEE522A4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E57C-AD66-4C06-99C4-BF0DC84B6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0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3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7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4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8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7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2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1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7648-C79F-49AC-82B2-75B06C73F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65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25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4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3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©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5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70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04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7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©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1DD5-DBE9-4279-9CDE-F6C5A017E0CE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24B7-F9A8-46D8-A76D-5310B51AC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12" Type="http://schemas.openxmlformats.org/officeDocument/2006/relationships/image" Target="../media/image23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13" Type="http://schemas.openxmlformats.org/officeDocument/2006/relationships/image" Target="../media/image24.png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12" Type="http://schemas.openxmlformats.org/officeDocument/2006/relationships/image" Target="../media/image23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13" Type="http://schemas.openxmlformats.org/officeDocument/2006/relationships/image" Target="../media/image25.png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12" Type="http://schemas.openxmlformats.org/officeDocument/2006/relationships/image" Target="../media/image23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A723D-74EF-497D-8909-9602AA621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368" b="58816"/>
          <a:stretch/>
        </p:blipFill>
        <p:spPr>
          <a:xfrm>
            <a:off x="653078" y="50741"/>
            <a:ext cx="7347921" cy="26162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4" y="3227033"/>
            <a:ext cx="6786695" cy="1219201"/>
          </a:xfrm>
        </p:spPr>
        <p:txBody>
          <a:bodyPr/>
          <a:lstStyle/>
          <a:p>
            <a:r>
              <a:rPr lang="en-US" sz="3200" dirty="0"/>
              <a:t>Stormwater – Explore and compare possible solution	</a:t>
            </a:r>
            <a:endParaRPr lang="en-GB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F8083-FDF0-4E07-B442-690079DA1A72}"/>
              </a:ext>
            </a:extLst>
          </p:cNvPr>
          <p:cNvGrpSpPr/>
          <p:nvPr/>
        </p:nvGrpSpPr>
        <p:grpSpPr>
          <a:xfrm>
            <a:off x="327796" y="5669428"/>
            <a:ext cx="8488408" cy="772006"/>
            <a:chOff x="202267" y="5598231"/>
            <a:chExt cx="8488408" cy="77200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FB57163-6728-4A00-9D9F-BC43B194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271" y="5631565"/>
              <a:ext cx="522404" cy="52297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6CF2656-0462-4277-A7BA-F2E43171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790" y="5760093"/>
              <a:ext cx="488377" cy="515352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68E8E56C-F1D0-46E2-898B-16AF942C9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870" y="5643399"/>
              <a:ext cx="632046" cy="6320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98D8EF-0B53-409A-994F-53E5003B1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668" y="5713470"/>
              <a:ext cx="967007" cy="483504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146316CD-CAF7-4622-8944-4A959997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20" y="5750433"/>
              <a:ext cx="706402" cy="464245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C440A8A-7C68-4FE4-9D7A-D736BAE1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741" y="5681717"/>
              <a:ext cx="2310226" cy="636455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generated with high confidence">
              <a:extLst>
                <a:ext uri="{FF2B5EF4-FFF2-40B4-BE49-F238E27FC236}">
                  <a16:creationId xmlns:a16="http://schemas.microsoft.com/office/drawing/2014/main" id="{F03FA910-82A0-4D2E-995D-29B7079C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6" y="5641947"/>
              <a:ext cx="1263035" cy="68660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FAF1EC-7A18-4B5D-817C-027D678F15A1}"/>
                </a:ext>
              </a:extLst>
            </p:cNvPr>
            <p:cNvGrpSpPr/>
            <p:nvPr/>
          </p:nvGrpSpPr>
          <p:grpSpPr>
            <a:xfrm>
              <a:off x="7155395" y="5598231"/>
              <a:ext cx="1006098" cy="719941"/>
              <a:chOff x="7091116" y="5554041"/>
              <a:chExt cx="1006098" cy="71994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1AFEF87-90A7-4146-83C1-2A0265E64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415" y="5554041"/>
                <a:ext cx="879551" cy="67721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773899-948D-4039-B943-84CE188AB678}"/>
                  </a:ext>
                </a:extLst>
              </p:cNvPr>
              <p:cNvSpPr txBox="1"/>
              <p:nvPr/>
            </p:nvSpPr>
            <p:spPr>
              <a:xfrm>
                <a:off x="7091116" y="6058538"/>
                <a:ext cx="100609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City of Clarkston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1DBFD9-DF98-49FB-AF83-8E7B07C1BE14}"/>
                </a:ext>
              </a:extLst>
            </p:cNvPr>
            <p:cNvGrpSpPr/>
            <p:nvPr/>
          </p:nvGrpSpPr>
          <p:grpSpPr>
            <a:xfrm>
              <a:off x="202267" y="5750433"/>
              <a:ext cx="1006098" cy="619804"/>
              <a:chOff x="8074536" y="5631565"/>
              <a:chExt cx="1006098" cy="619804"/>
            </a:xfrm>
          </p:grpSpPr>
          <p:pic>
            <p:nvPicPr>
              <p:cNvPr id="15" name="Picture 14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F51145E2-E5C0-4111-A33A-1FF0BBD76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339" y="5631565"/>
                <a:ext cx="827410" cy="44022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B6157-681F-4EF3-A4D0-E4D770C1C8E8}"/>
                  </a:ext>
                </a:extLst>
              </p:cNvPr>
              <p:cNvSpPr txBox="1"/>
              <p:nvPr/>
            </p:nvSpPr>
            <p:spPr>
              <a:xfrm>
                <a:off x="8074536" y="6035925"/>
                <a:ext cx="100609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City of Asotin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0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52400" y="376654"/>
            <a:ext cx="899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357062" y="1694997"/>
            <a:ext cx="6019800" cy="51384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the Problem</a:t>
            </a: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the Problem</a:t>
            </a: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 the Stakeholders</a:t>
            </a: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and Compare Possible Solutions</a:t>
            </a: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a Plan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 and Test the Plan</a:t>
            </a:r>
          </a:p>
          <a:p>
            <a:pPr marL="5715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Summarize, Evaluate and Reflect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169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5" descr="MMAG00501_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49" y="2895600"/>
            <a:ext cx="20589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57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169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25" descr="MMAG00501_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43" y="2303115"/>
            <a:ext cx="20589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- Stormwater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2092242"/>
            <a:ext cx="6743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 we’ve defined our problem as the quality and quantity of stormwater runoff in our community.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667066"/>
            <a:ext cx="7543800" cy="4953000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Pollution Prevention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3100" b="1" dirty="0"/>
              <a:t>changing personal actions such as using less fertilizer and cleaning up after your dog which can stop pollution at its source</a:t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/>
            </a:br>
            <a:endParaRPr lang="en-US" b="1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1000" y="110258"/>
            <a:ext cx="685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Explore and Compare 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181512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31929" y="1510916"/>
            <a:ext cx="9175929" cy="541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1000" y="110258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9. Explore and Compare Possible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B4250-D89E-40FF-972F-C87385EDA5AD}"/>
              </a:ext>
            </a:extLst>
          </p:cNvPr>
          <p:cNvSpPr txBox="1"/>
          <p:nvPr/>
        </p:nvSpPr>
        <p:spPr>
          <a:xfrm>
            <a:off x="521842" y="1752600"/>
            <a:ext cx="3581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Pollution Prevention - Community Outreach Solutions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Informational outreach to influence behavior choices: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brochures, videos, posters, website etc. to inform and convince people in the community to change behavior (The class could do more than one of these behaviors)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Cars: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 that leak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car wash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Natural Yard Care: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 fertilizers, herbicides, and pesticides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trees and/or native plants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Soils with compost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Pets: Scoop the poop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Pick up litter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15B49-D38F-44E0-BEAE-A23B0EE7A026}"/>
              </a:ext>
            </a:extLst>
          </p:cNvPr>
          <p:cNvSpPr txBox="1"/>
          <p:nvPr/>
        </p:nvSpPr>
        <p:spPr>
          <a:xfrm>
            <a:off x="4876800" y="1755169"/>
            <a:ext cx="3886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Schoolyard Solutions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(several items are in both columns):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Planting trees and/or native plants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Improving soils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Rain gardens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Disconnect downspouts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Rain barrel or cistern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Porous pavement </a:t>
            </a:r>
          </a:p>
        </p:txBody>
      </p:sp>
    </p:spTree>
    <p:extLst>
      <p:ext uri="{BB962C8B-B14F-4D97-AF65-F5344CB8AC3E}">
        <p14:creationId xmlns:p14="http://schemas.microsoft.com/office/powerpoint/2010/main" val="415327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" y="1599014"/>
            <a:ext cx="1838419" cy="235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49" y="1631223"/>
            <a:ext cx="1820865" cy="2353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71" y="1615355"/>
            <a:ext cx="1806835" cy="2337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34" y="1631223"/>
            <a:ext cx="1847329" cy="236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1604122"/>
            <a:ext cx="1877424" cy="2485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" y="4528497"/>
            <a:ext cx="1815538" cy="2339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23" y="4620725"/>
            <a:ext cx="1727570" cy="2247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93" y="4590836"/>
            <a:ext cx="1690956" cy="2236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06" y="4509708"/>
            <a:ext cx="1820301" cy="231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28453"/>
            <a:ext cx="1761514" cy="2306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4622666"/>
            <a:ext cx="1743406" cy="2245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117971" y="3581399"/>
            <a:ext cx="4495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in the back of your Curriculum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B0F54CC2-DA5F-4D4E-80B3-53FF22A0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0258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9. Explore and Compare 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39199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" y="1599014"/>
            <a:ext cx="1838419" cy="235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49" y="1631223"/>
            <a:ext cx="1820865" cy="2353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71" y="1615355"/>
            <a:ext cx="1806835" cy="2337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34" y="1631223"/>
            <a:ext cx="1847329" cy="236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1604122"/>
            <a:ext cx="1877424" cy="2485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" y="4528497"/>
            <a:ext cx="1815538" cy="2339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23" y="4620725"/>
            <a:ext cx="1727570" cy="2247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93" y="4590836"/>
            <a:ext cx="1690956" cy="2236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06" y="4509708"/>
            <a:ext cx="1820301" cy="231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28453"/>
            <a:ext cx="1761514" cy="2306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4622666"/>
            <a:ext cx="1743406" cy="2245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038439" y="2641757"/>
            <a:ext cx="708177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do a jigsaw with the solution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1201"/>
          <a:stretch>
            <a:fillRect/>
          </a:stretch>
        </p:blipFill>
        <p:spPr bwMode="auto">
          <a:xfrm rot="1151106">
            <a:off x="3834935" y="3545918"/>
            <a:ext cx="25082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C3F4EB8B-27E5-408F-82A1-1878451C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0258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9. Explore and Compare 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183718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" y="1599014"/>
            <a:ext cx="1838419" cy="235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49" y="1631223"/>
            <a:ext cx="1820865" cy="2353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71" y="1615355"/>
            <a:ext cx="1806835" cy="2337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34" y="1631223"/>
            <a:ext cx="1847329" cy="236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1604122"/>
            <a:ext cx="1877424" cy="2485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" y="4528497"/>
            <a:ext cx="1815538" cy="2339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23" y="4620725"/>
            <a:ext cx="1727570" cy="2247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93" y="4590836"/>
            <a:ext cx="1690956" cy="2236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06" y="4509708"/>
            <a:ext cx="1820301" cy="231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28453"/>
            <a:ext cx="1761514" cy="2306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9" y="4622666"/>
            <a:ext cx="1743406" cy="2245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038439" y="2641757"/>
            <a:ext cx="708177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Problem?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solution?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benefits?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considerations?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another person with a different solution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437401"/>
            <a:ext cx="3652775" cy="2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E6F617A0-31D1-4AA1-8FFF-B5324A80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0258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9. Explore and Compare 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10724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31930" y="1447801"/>
            <a:ext cx="9175929" cy="541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2750"/>
          </a:xfrm>
          <a:prstGeom prst="rect">
            <a:avLst/>
          </a:prstGeom>
          <a:solidFill>
            <a:srgbClr val="24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1000" y="110258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Lesson 9. Explore and Compare Possible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6E21C-8DB5-44BB-8379-549B35A8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1" y="1636188"/>
            <a:ext cx="6713317" cy="51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486</TotalTime>
  <Words>296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Eras Demi ITC</vt:lpstr>
      <vt:lpstr>Apothecary</vt:lpstr>
      <vt:lpstr>Office Theme</vt:lpstr>
      <vt:lpstr>1_Apothecary</vt:lpstr>
      <vt:lpstr>Stormwater – Explore and compare possible solution </vt:lpstr>
      <vt:lpstr>PowerPoint Presentation</vt:lpstr>
      <vt:lpstr>Engineering Design - Stormwater</vt:lpstr>
      <vt:lpstr>Pollution Prevention-changing personal actions such as using less fertilizer and cleaning up after your dog which can stop pollution at its source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OnlyRyan'sNotNaomi's</dc:creator>
  <cp:lastModifiedBy>Kara Kaelber</cp:lastModifiedBy>
  <cp:revision>34</cp:revision>
  <dcterms:created xsi:type="dcterms:W3CDTF">2016-12-08T22:57:48Z</dcterms:created>
  <dcterms:modified xsi:type="dcterms:W3CDTF">2018-03-12T18:44:54Z</dcterms:modified>
</cp:coreProperties>
</file>